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70" r:id="rId6"/>
    <p:sldId id="267" r:id="rId7"/>
    <p:sldId id="269" r:id="rId8"/>
    <p:sldId id="268" r:id="rId9"/>
    <p:sldId id="257" r:id="rId10"/>
    <p:sldId id="258" r:id="rId11"/>
    <p:sldId id="259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747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552" y="2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tiff>
</file>

<file path=ppt/media/image2.tiff>
</file>

<file path=ppt/media/image3.png>
</file>

<file path=ppt/media/image4.tiff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5810-7B19-B845-881C-09241910B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87840-06BF-F942-A3E8-4F2BF9FDD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82D9B-7B2C-6240-9C16-306793BCC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D2788-8338-9943-9130-14A90BF94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3EAF9-6AA5-E44B-86A2-73A001B9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58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A580-8509-1B4C-935F-AD119313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67240-0884-144C-8BB9-022C75BA7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D4EB5-5879-4049-AFC3-4F1486C0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9E7DC-FF1A-F845-9134-FFD25784D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E5D47-DA86-B74C-86F5-7EA1DA05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36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F53899-5CAB-2346-A2EF-393C11CDB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F9359-D99A-754A-B618-4A50F31B3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954A-8858-7048-83B0-99B4AD52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81AE-D096-7A4F-8878-67809914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D1248-461A-2041-A889-CF4A2106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0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C9C9-0D62-8F47-8BF9-D036ADF6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9CB8A-B71F-B442-A0AF-07CFA371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60D83-610D-2540-880A-D80E5322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F95C-F13D-5E44-A6F2-DA4A93EC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934D8-74FA-564B-8511-A50FAAA9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5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DA957-1831-4F40-B58D-2C5D6E258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EB766-B633-E543-B822-29B18BF33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0A8A5-D2CD-7349-AF16-9E0407906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A316A-64EE-CA4E-8F8A-FE9939B2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A6826-C76B-2642-9053-DCBFAD92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7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2514-36E8-3B43-B5AB-229BA0C4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D1AE7-4A29-4349-8D0A-7037567F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5E365-2C97-494D-BD3C-D5010396D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0D17A-7A08-7A47-B845-7E9443CE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98F87-C4AE-6949-86D2-132025A1F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A1046-509A-1F46-9F53-C4ACD025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1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1CE9-AB30-C048-B52F-3D48F461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17510-8AFD-C24B-AB94-6CF748F5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D4B63-1409-ED46-B0C3-3F4576C82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CD627-8737-FE4C-942D-219BEF689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EF019-BC13-8D44-89C8-84A809750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1226C-9518-DB47-952C-DEF46C1DB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919CE-FD46-F249-8645-EC7B82DAF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2D4DA-22D1-3243-AAE7-D7C3340C2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42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0B9B-C22E-6041-A949-DD1C63F93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F7571-1FBE-1141-88CB-5462371E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5FF49-B6CD-8B4C-89A7-F69FF1E0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63F92-C585-634D-91D0-964E29A1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2AAA9-5EE5-D94F-92FB-5734669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95F66-ABAC-6D47-A478-BC5A9BC86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EA6DE-CE60-1940-9795-7AB7616D9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83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010C-C60E-4147-8A66-DE6A745A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AEE09-7D6C-A54F-A89B-B349D3EC8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FAF6C-E206-A242-82F2-1AF3E227E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58A34-00A9-E04E-A65B-111D738E3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51B81-3C26-BA4A-9145-9F32B17E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FA7E0-894B-9C43-B655-33A371353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2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51F2-AB05-1C48-90E1-4C7F3416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E9C1DB-F3AC-E44C-AD86-00F819D19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1308D-D877-2744-9C2F-2D745F25D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1861A-A2D3-9A43-8607-00937C43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3335A2-0E19-1840-965B-D3DFAA2C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0F76C-0FAE-2F40-BA84-5E244A79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0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A719F-14FA-674C-A6E3-03991C57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840BD-F77E-F54E-91F5-D755DB209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11238-E4FB-3348-B18B-DAC826323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A9D6-1483-C645-A4EB-AF0E10F34862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589EF-F051-2E47-9EC5-47D19605A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BE9F-8F79-D341-BA99-716152371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7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51C40A4-7F16-4F4E-8F58-BBFF4929E987}"/>
              </a:ext>
            </a:extLst>
          </p:cNvPr>
          <p:cNvGrpSpPr/>
          <p:nvPr/>
        </p:nvGrpSpPr>
        <p:grpSpPr>
          <a:xfrm>
            <a:off x="3988593" y="0"/>
            <a:ext cx="3857626" cy="6858000"/>
            <a:chOff x="4167186" y="0"/>
            <a:chExt cx="385762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F8890F-5953-8445-8C7A-F6C73AE11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24C087-6CDE-454A-B917-19B20692897F}"/>
                </a:ext>
              </a:extLst>
            </p:cNvPr>
            <p:cNvSpPr/>
            <p:nvPr/>
          </p:nvSpPr>
          <p:spPr>
            <a:xfrm>
              <a:off x="4167186" y="0"/>
              <a:ext cx="3857625" cy="6858000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156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F9536FF-2127-6246-A367-857869B0045F}"/>
              </a:ext>
            </a:extLst>
          </p:cNvPr>
          <p:cNvGrpSpPr/>
          <p:nvPr/>
        </p:nvGrpSpPr>
        <p:grpSpPr>
          <a:xfrm>
            <a:off x="803275" y="1765300"/>
            <a:ext cx="11214100" cy="3327400"/>
            <a:chOff x="488950" y="1765300"/>
            <a:chExt cx="11214100" cy="33274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A9C38DE-E82E-494C-9B55-5FCD4F0D5D5D}"/>
                </a:ext>
              </a:extLst>
            </p:cNvPr>
            <p:cNvGrpSpPr/>
            <p:nvPr/>
          </p:nvGrpSpPr>
          <p:grpSpPr>
            <a:xfrm>
              <a:off x="488950" y="1765300"/>
              <a:ext cx="11214100" cy="3327400"/>
              <a:chOff x="488950" y="1765300"/>
              <a:chExt cx="11214100" cy="3327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C88105D1-43B5-7A42-BFA2-61091D6E56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8950" y="1765300"/>
                <a:ext cx="11214100" cy="3327400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5B4A9A0-BC57-C94D-8031-D19EEA2B1592}"/>
                  </a:ext>
                </a:extLst>
              </p:cNvPr>
              <p:cNvSpPr/>
              <p:nvPr/>
            </p:nvSpPr>
            <p:spPr>
              <a:xfrm>
                <a:off x="488950" y="1765300"/>
                <a:ext cx="11214100" cy="3327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8B332B4-038C-A748-BB3D-07A84A1C47C4}"/>
                  </a:ext>
                </a:extLst>
              </p:cNvPr>
              <p:cNvSpPr txBox="1"/>
              <p:nvPr/>
            </p:nvSpPr>
            <p:spPr>
              <a:xfrm>
                <a:off x="752474" y="2002220"/>
                <a:ext cx="747712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chemeClr val="bg1"/>
                    </a:solidFill>
                  </a:rPr>
                  <a:t>North American Coffee Distributors Association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3300A3-A277-5840-9616-D21B1771BD82}"/>
                </a:ext>
              </a:extLst>
            </p:cNvPr>
            <p:cNvSpPr txBox="1"/>
            <p:nvPr/>
          </p:nvSpPr>
          <p:spPr>
            <a:xfrm>
              <a:off x="752475" y="3783796"/>
              <a:ext cx="5014912" cy="954107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27</a:t>
              </a:r>
              <a:r>
                <a:rPr lang="en-US" sz="2800" baseline="30000" dirty="0">
                  <a:solidFill>
                    <a:schemeClr val="bg1"/>
                  </a:solidFill>
                </a:rPr>
                <a:t>th</a:t>
              </a:r>
              <a:r>
                <a:rPr lang="en-US" sz="2800" dirty="0">
                  <a:solidFill>
                    <a:schemeClr val="bg1"/>
                  </a:solidFill>
                </a:rPr>
                <a:t> Annual Conference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Denver, Colorado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8983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3D366-F203-2742-B036-CEB129012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81000"/>
            <a:ext cx="91567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FCB03D-DE88-F843-A138-3BA9493222BD}"/>
              </a:ext>
            </a:extLst>
          </p:cNvPr>
          <p:cNvSpPr/>
          <p:nvPr/>
        </p:nvSpPr>
        <p:spPr>
          <a:xfrm>
            <a:off x="1517650" y="381000"/>
            <a:ext cx="9344025" cy="5043488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75A9AB-4E17-5847-A21A-4CD39BF69078}"/>
              </a:ext>
            </a:extLst>
          </p:cNvPr>
          <p:cNvSpPr txBox="1"/>
          <p:nvPr/>
        </p:nvSpPr>
        <p:spPr>
          <a:xfrm>
            <a:off x="2038350" y="916365"/>
            <a:ext cx="6419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North American Coffee Distributors Association</a:t>
            </a:r>
          </a:p>
        </p:txBody>
      </p:sp>
    </p:spTree>
    <p:extLst>
      <p:ext uri="{BB962C8B-B14F-4D97-AF65-F5344CB8AC3E}">
        <p14:creationId xmlns:p14="http://schemas.microsoft.com/office/powerpoint/2010/main" val="3117154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3322243-7549-B640-A9C7-569966212040}"/>
              </a:ext>
            </a:extLst>
          </p:cNvPr>
          <p:cNvGrpSpPr/>
          <p:nvPr/>
        </p:nvGrpSpPr>
        <p:grpSpPr>
          <a:xfrm>
            <a:off x="940415" y="0"/>
            <a:ext cx="10311168" cy="6858001"/>
            <a:chOff x="940415" y="0"/>
            <a:chExt cx="10311168" cy="685800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D009AE-7F46-1D46-9692-2C56CCB9B966}"/>
                </a:ext>
              </a:extLst>
            </p:cNvPr>
            <p:cNvGrpSpPr/>
            <p:nvPr/>
          </p:nvGrpSpPr>
          <p:grpSpPr>
            <a:xfrm>
              <a:off x="940415" y="0"/>
              <a:ext cx="10311168" cy="6858001"/>
              <a:chOff x="940415" y="0"/>
              <a:chExt cx="10311168" cy="685800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458925DD-15C9-0F4B-9229-6023DE944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40416" y="0"/>
                <a:ext cx="10311167" cy="6858000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ECCDB8B-0C25-6940-BAC6-65430D7D3E1A}"/>
                  </a:ext>
                </a:extLst>
              </p:cNvPr>
              <p:cNvSpPr/>
              <p:nvPr/>
            </p:nvSpPr>
            <p:spPr>
              <a:xfrm>
                <a:off x="940415" y="1"/>
                <a:ext cx="10311167" cy="6858000"/>
              </a:xfrm>
              <a:prstGeom prst="rect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0A136EA-F4C3-DE44-A5C4-EA01AF523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927" y="58833"/>
              <a:ext cx="1640681" cy="14062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1999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49937" y="3557588"/>
              <a:ext cx="1887269" cy="16176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716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126" y="1554161"/>
              <a:ext cx="1108599" cy="9502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8160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07E55AC-BA24-094B-914F-CC3D7195A75A}"/>
              </a:ext>
            </a:extLst>
          </p:cNvPr>
          <p:cNvGrpSpPr/>
          <p:nvPr/>
        </p:nvGrpSpPr>
        <p:grpSpPr>
          <a:xfrm>
            <a:off x="4167187" y="0"/>
            <a:ext cx="3857625" cy="6858000"/>
            <a:chOff x="4167187" y="0"/>
            <a:chExt cx="3857625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DA7DE92-32DE-4F4F-9DF7-39C140E25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78099A1-66DD-A94F-9B2C-106DF8D7AF7B}"/>
                </a:ext>
              </a:extLst>
            </p:cNvPr>
            <p:cNvSpPr/>
            <p:nvPr/>
          </p:nvSpPr>
          <p:spPr>
            <a:xfrm>
              <a:off x="4167187" y="0"/>
              <a:ext cx="3857625" cy="6858000"/>
            </a:xfrm>
            <a:prstGeom prst="rect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4378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4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74B5A3-BC78-5E45-BF89-3084D9461D32}"/>
              </a:ext>
            </a:extLst>
          </p:cNvPr>
          <p:cNvSpPr/>
          <p:nvPr/>
        </p:nvSpPr>
        <p:spPr>
          <a:xfrm>
            <a:off x="1171575" y="-1414463"/>
            <a:ext cx="10558463" cy="10287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8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CCF379F-94BC-E74A-8808-CCC3CB135078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A7AF3A-304D-AA4B-9B0E-D151CDCD2AB0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82B26F-FC13-D743-81AE-CBF6EA54F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CDC3C8-34E5-784D-9AFB-BB1F30036E6F}"/>
              </a:ext>
            </a:extLst>
          </p:cNvPr>
          <p:cNvGrpSpPr/>
          <p:nvPr/>
        </p:nvGrpSpPr>
        <p:grpSpPr>
          <a:xfrm>
            <a:off x="-4087046" y="-2907261"/>
            <a:ext cx="17016413" cy="17016414"/>
            <a:chOff x="-1028700" y="-5817885"/>
            <a:chExt cx="15244763" cy="151904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ECCFDF-6967-C341-A3CB-AC101165967B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AF7B97-C10A-7141-B6DE-462E933EF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FECF8B-5741-914B-99AB-C520621741F4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F249F-D9EC-AC46-9774-357D8F1BACE8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1242B4-8C3D-0F44-9498-9029246AA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39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CCF379F-94BC-E74A-8808-CCC3CB135078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A7AF3A-304D-AA4B-9B0E-D151CDCD2AB0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82B26F-FC13-D743-81AE-CBF6EA54F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CDC3C8-34E5-784D-9AFB-BB1F30036E6F}"/>
              </a:ext>
            </a:extLst>
          </p:cNvPr>
          <p:cNvGrpSpPr/>
          <p:nvPr/>
        </p:nvGrpSpPr>
        <p:grpSpPr>
          <a:xfrm>
            <a:off x="-4087046" y="-2907261"/>
            <a:ext cx="17016413" cy="17016414"/>
            <a:chOff x="-1028700" y="-5817885"/>
            <a:chExt cx="15244763" cy="151904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ECCFDF-6967-C341-A3CB-AC101165967B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AF7B97-C10A-7141-B6DE-462E933EF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FECF8B-5741-914B-99AB-C520621741F4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F249F-D9EC-AC46-9774-357D8F1BACE8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2837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1242B4-8C3D-0F44-9498-9029246AA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3D419D0-F519-A447-B5C0-3C93D8852954}"/>
              </a:ext>
            </a:extLst>
          </p:cNvPr>
          <p:cNvGrpSpPr/>
          <p:nvPr/>
        </p:nvGrpSpPr>
        <p:grpSpPr>
          <a:xfrm>
            <a:off x="-4087046" y="-2907261"/>
            <a:ext cx="17016413" cy="17016414"/>
            <a:chOff x="-1028700" y="-5817885"/>
            <a:chExt cx="15244763" cy="1519048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32512CB-D36B-3F40-B342-4B00A09A5049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2837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35872E3-4C48-8848-997C-8898EE2648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5520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816C0C8-9BEB-0741-BCEB-FA4150455BD9}"/>
              </a:ext>
            </a:extLst>
          </p:cNvPr>
          <p:cNvSpPr/>
          <p:nvPr/>
        </p:nvSpPr>
        <p:spPr>
          <a:xfrm>
            <a:off x="2185988" y="-185738"/>
            <a:ext cx="7743825" cy="734377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8C0F6-FE32-014F-91E1-9ED4FB5E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228" y="1305715"/>
            <a:ext cx="5261343" cy="45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98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816C0C8-9BEB-0741-BCEB-FA4150455BD9}"/>
              </a:ext>
            </a:extLst>
          </p:cNvPr>
          <p:cNvSpPr/>
          <p:nvPr/>
        </p:nvSpPr>
        <p:spPr>
          <a:xfrm>
            <a:off x="2224087" y="1086013"/>
            <a:ext cx="7743825" cy="7343776"/>
          </a:xfrm>
          <a:prstGeom prst="rect">
            <a:avLst/>
          </a:prstGeom>
          <a:solidFill>
            <a:srgbClr val="283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8C0F6-FE32-014F-91E1-9ED4FB5E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235" y="2051950"/>
            <a:ext cx="4459159" cy="383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17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C891D45-4586-BF48-985D-C802081B45F3}"/>
              </a:ext>
            </a:extLst>
          </p:cNvPr>
          <p:cNvGrpSpPr/>
          <p:nvPr/>
        </p:nvGrpSpPr>
        <p:grpSpPr>
          <a:xfrm>
            <a:off x="2228849" y="-171450"/>
            <a:ext cx="7315201" cy="7329487"/>
            <a:chOff x="2228849" y="-171450"/>
            <a:chExt cx="7315201" cy="73294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816C0C8-9BEB-0741-BCEB-FA4150455BD9}"/>
                </a:ext>
              </a:extLst>
            </p:cNvPr>
            <p:cNvSpPr/>
            <p:nvPr/>
          </p:nvSpPr>
          <p:spPr>
            <a:xfrm>
              <a:off x="2228849" y="-171450"/>
              <a:ext cx="7315201" cy="7329487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008C0F6-FE32-014F-91E1-9ED4FB5E60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819" t="10617" r="27732" b="38847"/>
            <a:stretch/>
          </p:blipFill>
          <p:spPr>
            <a:xfrm>
              <a:off x="2647950" y="185737"/>
              <a:ext cx="6615112" cy="66151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3560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549FD3C-A786-1445-9F9D-5CF7F2272C33}"/>
              </a:ext>
            </a:extLst>
          </p:cNvPr>
          <p:cNvGrpSpPr/>
          <p:nvPr/>
        </p:nvGrpSpPr>
        <p:grpSpPr>
          <a:xfrm>
            <a:off x="0" y="961571"/>
            <a:ext cx="12192000" cy="4934857"/>
            <a:chOff x="0" y="961571"/>
            <a:chExt cx="12192000" cy="493485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367035-F621-9C48-90E4-DF83A0819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61571"/>
              <a:ext cx="12192000" cy="493485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497251B-AEA4-F041-96C1-D2EC05B41F6D}"/>
                </a:ext>
              </a:extLst>
            </p:cNvPr>
            <p:cNvSpPr txBox="1"/>
            <p:nvPr/>
          </p:nvSpPr>
          <p:spPr>
            <a:xfrm>
              <a:off x="571501" y="1211764"/>
              <a:ext cx="61722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>
                  <a:solidFill>
                    <a:schemeClr val="bg1"/>
                  </a:solidFill>
                </a:rPr>
                <a:t>American </a:t>
              </a:r>
            </a:p>
            <a:p>
              <a:r>
                <a:rPr lang="en-US" sz="6600" dirty="0">
                  <a:solidFill>
                    <a:schemeClr val="bg1"/>
                  </a:solidFill>
                </a:rPr>
                <a:t>Psychology Symposium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5BF1D0-D632-C746-834E-0B2B25C4B02B}"/>
                </a:ext>
              </a:extLst>
            </p:cNvPr>
            <p:cNvSpPr txBox="1"/>
            <p:nvPr/>
          </p:nvSpPr>
          <p:spPr>
            <a:xfrm>
              <a:off x="571501" y="4569018"/>
              <a:ext cx="5672137" cy="58477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San Diego Convention Center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9790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7561</TotalTime>
  <Words>23</Words>
  <Application>Microsoft Macintosh PowerPoint</Application>
  <PresentationFormat>Widescreen</PresentationFormat>
  <Paragraphs>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Advocacy Edge</dc:creator>
  <cp:lastModifiedBy>Advocacy Edge</cp:lastModifiedBy>
  <cp:revision>22</cp:revision>
  <dcterms:created xsi:type="dcterms:W3CDTF">2019-06-07T02:21:34Z</dcterms:created>
  <dcterms:modified xsi:type="dcterms:W3CDTF">2019-06-13T19:34:21Z</dcterms:modified>
</cp:coreProperties>
</file>

<file path=docProps/thumbnail.jpeg>
</file>